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76" y="-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297802"/>
            <a:ext cx="5648623" cy="903230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1853194"/>
            <a:ext cx="651113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6B2-7325-42AB-A37C-ADE4F4CFCA5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0EB9-C149-4576-91F1-8717701CF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6B2-7325-42AB-A37C-ADE4F4CFCA5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0EB9-C149-4576-91F1-8717701CF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5087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5087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6B2-7325-42AB-A37C-ADE4F4CFCA5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0EB9-C149-4576-91F1-8717701CF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6B2-7325-42AB-A37C-ADE4F4CFCA5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0EB9-C149-4576-91F1-8717701CF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295053"/>
            <a:ext cx="5650992" cy="90563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1851228"/>
            <a:ext cx="6510528" cy="2468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6B2-7325-42AB-A37C-ADE4F4CFCA5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0EB9-C149-4576-91F1-8717701CF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6B2-7325-42AB-A37C-ADE4F4CFCA5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0EB9-C149-4576-91F1-8717701CFC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6B2-7325-42AB-A37C-ADE4F4CFCA5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0EB9-C149-4576-91F1-8717701CF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6B2-7325-42AB-A37C-ADE4F4CFCA5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0EB9-C149-4576-91F1-8717701CF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6B2-7325-42AB-A37C-ADE4F4CFCA5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0EB9-C149-4576-91F1-8717701CF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290639" y="-1290638"/>
            <a:ext cx="51435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182078"/>
            <a:ext cx="5212080" cy="817070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1964184"/>
            <a:ext cx="3807779" cy="2493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690039"/>
            <a:ext cx="5794760" cy="467486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6B2-7325-42AB-A37C-ADE4F4CFCA5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AE0EB9-C149-4576-91F1-8717701CF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143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3786187"/>
            <a:ext cx="3571875" cy="135731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288126"/>
            <a:ext cx="5486400" cy="650583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635397"/>
            <a:ext cx="6096545" cy="55549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6B2-7325-42AB-A37C-ADE4F4CFCA5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0EB9-C149-4576-91F1-8717701CF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3787975"/>
            <a:ext cx="3574257" cy="135552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3788469"/>
            <a:ext cx="9146380" cy="135503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5471"/>
            <a:ext cx="7520940" cy="2684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28C6B2-7325-42AB-A37C-ADE4F4CFCA5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0AE0EB9-C149-4576-91F1-8717701CFC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25717" y="1020448"/>
            <a:ext cx="6965869" cy="1047246"/>
          </a:xfrm>
        </p:spPr>
        <p:txBody>
          <a:bodyPr/>
          <a:lstStyle/>
          <a:p>
            <a:pPr algn="ctr"/>
            <a:r>
              <a:rPr lang="en-US" sz="2400" dirty="0"/>
              <a:t>HAK ATAS </a:t>
            </a:r>
            <a:r>
              <a:rPr lang="en-US" sz="2400" dirty="0" smtClean="0"/>
              <a:t>PERUMAHAN: </a:t>
            </a:r>
            <a:br>
              <a:rPr lang="en-US" sz="2400" dirty="0" smtClean="0"/>
            </a:br>
            <a:r>
              <a:rPr lang="en-US" sz="2400" dirty="0" smtClean="0"/>
              <a:t>PERSPEKTIF HAK </a:t>
            </a:r>
            <a:r>
              <a:rPr lang="en-US" sz="2400" dirty="0"/>
              <a:t>ASASI MANUSIA</a:t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DR. AJI WIBOWO, SH, MH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3765067"/>
            <a:ext cx="7465377" cy="966923"/>
          </a:xfrm>
        </p:spPr>
        <p:txBody>
          <a:bodyPr wrap="none">
            <a:noAutofit/>
          </a:bodyPr>
          <a:lstStyle/>
          <a:p>
            <a:pPr algn="ctr"/>
            <a:r>
              <a:rPr lang="en-US" dirty="0"/>
              <a:t>PUSAT STUDI HUKUM HUMANITER DAN </a:t>
            </a:r>
            <a:r>
              <a:rPr lang="en-US" dirty="0" smtClean="0"/>
              <a:t>HAK </a:t>
            </a:r>
            <a:r>
              <a:rPr lang="en-US" dirty="0"/>
              <a:t>ASASI </a:t>
            </a:r>
            <a:r>
              <a:rPr lang="en-US" dirty="0" smtClean="0"/>
              <a:t> MANUSIA </a:t>
            </a:r>
          </a:p>
          <a:p>
            <a:pPr algn="ctr"/>
            <a:r>
              <a:rPr lang="en-US" dirty="0" smtClean="0"/>
              <a:t>FAKULTAS </a:t>
            </a:r>
            <a:r>
              <a:rPr lang="en-US" dirty="0"/>
              <a:t>HUKUM UNIVERSITAS </a:t>
            </a:r>
            <a:r>
              <a:rPr lang="en-US" dirty="0" smtClean="0"/>
              <a:t>TRISAKTI</a:t>
            </a:r>
          </a:p>
          <a:p>
            <a:pPr algn="ctr"/>
            <a:r>
              <a:rPr lang="en-US" dirty="0" smtClean="0"/>
              <a:t>JUMAT</a:t>
            </a:r>
            <a:r>
              <a:rPr lang="en-US" dirty="0"/>
              <a:t>, 12 AGUSTUS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2676857"/>
            <a:ext cx="3962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/>
              <a:t>Disampaikan</a:t>
            </a:r>
            <a:r>
              <a:rPr lang="en-US" sz="1200" dirty="0" smtClean="0"/>
              <a:t> </a:t>
            </a:r>
            <a:r>
              <a:rPr lang="en-US" sz="1200" dirty="0" err="1"/>
              <a:t>p</a:t>
            </a:r>
            <a:r>
              <a:rPr lang="en-US" sz="1200" dirty="0" err="1" smtClean="0"/>
              <a:t>ada</a:t>
            </a:r>
            <a:r>
              <a:rPr lang="en-US" sz="1200" dirty="0" smtClean="0"/>
              <a:t>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>
                <a:latin typeface="Algerian" pitchFamily="82" charset="0"/>
              </a:rPr>
              <a:t>HARYOMATARAM WEBINAR SERIES</a:t>
            </a:r>
            <a:br>
              <a:rPr lang="en-US" dirty="0" smtClean="0">
                <a:latin typeface="Algerian" pitchFamily="8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915566"/>
            <a:ext cx="8136904" cy="18722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 Negara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Pemenuhan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Perumahan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Perspektif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Asasi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lang="en-US" sz="2400" i="1" dirty="0" err="1"/>
              <a:t>Derogable</a:t>
            </a:r>
            <a:r>
              <a:rPr lang="en-US" sz="2400" i="1" dirty="0"/>
              <a:t> Rights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Non </a:t>
            </a:r>
            <a:r>
              <a:rPr lang="en-US" sz="2400" i="1" dirty="0" err="1"/>
              <a:t>Derogable</a:t>
            </a:r>
            <a:r>
              <a:rPr lang="en-US" sz="2400" i="1" dirty="0"/>
              <a:t> Rights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Negara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35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894975"/>
            <a:ext cx="7520940" cy="2684887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000" dirty="0" err="1"/>
              <a:t>Kewajiban</a:t>
            </a:r>
            <a:r>
              <a:rPr lang="en-US" sz="2000" dirty="0"/>
              <a:t> </a:t>
            </a:r>
            <a:r>
              <a:rPr lang="en-US" sz="2000" dirty="0" err="1"/>
              <a:t>u</a:t>
            </a:r>
            <a:r>
              <a:rPr lang="en-US" sz="2000" dirty="0" err="1" smtClean="0"/>
              <a:t>ntuk</a:t>
            </a:r>
            <a:r>
              <a:rPr lang="en-US" sz="2000" dirty="0" smtClean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jawaban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ganti</a:t>
            </a:r>
            <a:r>
              <a:rPr lang="en-US" sz="2000" dirty="0"/>
              <a:t> </a:t>
            </a:r>
            <a:r>
              <a:rPr lang="en-US" sz="2000" dirty="0" err="1"/>
              <a:t>kerugian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t</a:t>
            </a:r>
            <a:r>
              <a:rPr lang="en-US" sz="2000" dirty="0" err="1" smtClean="0"/>
              <a:t>indakan</a:t>
            </a:r>
            <a:r>
              <a:rPr lang="en-US" sz="2000" dirty="0" smtClean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yang </a:t>
            </a:r>
            <a:r>
              <a:rPr lang="en-US" sz="2000" dirty="0" err="1"/>
              <a:t>bertentangan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.</a:t>
            </a:r>
          </a:p>
          <a:p>
            <a:pPr algn="ctr">
              <a:buFont typeface="Wingdings" pitchFamily="2" charset="2"/>
              <a:buChar char="v"/>
            </a:pPr>
            <a:endParaRPr lang="en-US" sz="2000" dirty="0"/>
          </a:p>
          <a:p>
            <a:pPr algn="ctr">
              <a:buFont typeface="Wingdings" pitchFamily="2" charset="2"/>
              <a:buChar char="v"/>
            </a:pP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pengertian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relevan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 smtClean="0"/>
              <a:t>perumahan</a:t>
            </a:r>
            <a:r>
              <a:rPr lang="en-US" sz="2000" dirty="0"/>
              <a:t>?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</p:spPr>
        <p:txBody>
          <a:bodyPr/>
          <a:lstStyle/>
          <a:p>
            <a:r>
              <a:rPr lang="en-US" dirty="0" err="1" smtClean="0">
                <a:latin typeface="Algerian" pitchFamily="82" charset="0"/>
              </a:rPr>
              <a:t>Pengertian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2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err="1"/>
              <a:t>Azaz</a:t>
            </a:r>
            <a:r>
              <a:rPr lang="en-US" dirty="0"/>
              <a:t> Universality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Azan Non Discrimination</a:t>
            </a:r>
          </a:p>
          <a:p>
            <a:pPr>
              <a:buFont typeface="Wingdings" pitchFamily="2" charset="2"/>
              <a:buChar char="v"/>
            </a:pPr>
            <a:r>
              <a:rPr lang="en-US" dirty="0" err="1"/>
              <a:t>Azaz</a:t>
            </a:r>
            <a:r>
              <a:rPr lang="en-US" dirty="0"/>
              <a:t> Equality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Azaz</a:t>
            </a:r>
            <a:r>
              <a:rPr lang="en-US" dirty="0" smtClean="0"/>
              <a:t> Inadmissibility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err="1"/>
              <a:t>Azaz</a:t>
            </a:r>
            <a:r>
              <a:rPr lang="en-US" dirty="0"/>
              <a:t> </a:t>
            </a:r>
            <a:r>
              <a:rPr lang="en-US" dirty="0"/>
              <a:t>I</a:t>
            </a:r>
            <a:r>
              <a:rPr lang="en-US" dirty="0" smtClean="0"/>
              <a:t>nalienability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err="1"/>
              <a:t>Azaz</a:t>
            </a:r>
            <a:r>
              <a:rPr lang="en-US" dirty="0"/>
              <a:t> Interdependency</a:t>
            </a:r>
          </a:p>
          <a:p>
            <a:pPr>
              <a:buFont typeface="Wingdings" pitchFamily="2" charset="2"/>
              <a:buChar char="v"/>
            </a:pPr>
            <a:r>
              <a:rPr lang="en-US" dirty="0" err="1"/>
              <a:t>Azaz</a:t>
            </a:r>
            <a:r>
              <a:rPr lang="en-US" dirty="0"/>
              <a:t> Human Dignity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Responsibility</a:t>
            </a:r>
          </a:p>
          <a:p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</p:spPr>
        <p:txBody>
          <a:bodyPr/>
          <a:lstStyle/>
          <a:p>
            <a:r>
              <a:rPr lang="en-US" dirty="0" err="1" smtClean="0">
                <a:latin typeface="Algerian" pitchFamily="82" charset="0"/>
              </a:rPr>
              <a:t>Azaz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2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lgerian" pitchFamily="82" charset="0"/>
              </a:rPr>
              <a:t>Mengapa</a:t>
            </a:r>
            <a:r>
              <a:rPr lang="en-US" dirty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Perumahan</a:t>
            </a:r>
            <a:r>
              <a:rPr lang="en-US" dirty="0" smtClean="0">
                <a:latin typeface="Algerian" pitchFamily="82" charset="0"/>
              </a:rPr>
              <a:t>?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0" dirty="0"/>
              <a:t>HAM </a:t>
            </a:r>
            <a:r>
              <a:rPr lang="en-US" sz="3200" b="0" dirty="0" err="1"/>
              <a:t>Generasi</a:t>
            </a:r>
            <a:r>
              <a:rPr lang="en-US" sz="3200" b="0" dirty="0"/>
              <a:t> I</a:t>
            </a:r>
          </a:p>
          <a:p>
            <a:pPr>
              <a:buFont typeface="Wingdings" pitchFamily="2" charset="2"/>
              <a:buChar char="v"/>
            </a:pPr>
            <a:r>
              <a:rPr lang="en-US" sz="3200" b="0" dirty="0"/>
              <a:t>HAM </a:t>
            </a:r>
            <a:r>
              <a:rPr lang="en-US" sz="3200" b="0" dirty="0" err="1"/>
              <a:t>Generasi</a:t>
            </a:r>
            <a:r>
              <a:rPr lang="en-US" sz="3200" b="0" dirty="0"/>
              <a:t> II</a:t>
            </a:r>
          </a:p>
          <a:p>
            <a:pPr>
              <a:buFont typeface="Wingdings" pitchFamily="2" charset="2"/>
              <a:buChar char="v"/>
            </a:pPr>
            <a:r>
              <a:rPr lang="en-US" sz="3200" b="0" dirty="0"/>
              <a:t>HAM </a:t>
            </a:r>
            <a:r>
              <a:rPr lang="en-US" sz="3200" b="0" dirty="0" err="1"/>
              <a:t>Generasi</a:t>
            </a:r>
            <a:r>
              <a:rPr lang="en-US" sz="3200" b="0" dirty="0"/>
              <a:t> </a:t>
            </a:r>
            <a:r>
              <a:rPr lang="en-US" sz="3200" b="0" dirty="0" smtClean="0"/>
              <a:t>III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15342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lgerian" pitchFamily="82" charset="0"/>
              </a:rPr>
              <a:t>Pelanggaran</a:t>
            </a:r>
            <a:r>
              <a:rPr lang="en-US" dirty="0">
                <a:latin typeface="Algerian" pitchFamily="82" charset="0"/>
              </a:rPr>
              <a:t> HAM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dirty="0" err="1"/>
              <a:t>Unsur</a:t>
            </a:r>
            <a:r>
              <a:rPr lang="en-US" sz="3200" dirty="0"/>
              <a:t> </a:t>
            </a:r>
            <a:r>
              <a:rPr lang="en-US" sz="3200" dirty="0" err="1" smtClean="0"/>
              <a:t>negara</a:t>
            </a:r>
            <a:r>
              <a:rPr lang="en-US" sz="3200" dirty="0" smtClean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</a:t>
            </a:r>
            <a:r>
              <a:rPr lang="en-US" sz="3200" dirty="0" err="1" smtClean="0"/>
              <a:t>ekuasaan</a:t>
            </a:r>
            <a:endParaRPr lang="en-US" sz="3200" dirty="0"/>
          </a:p>
          <a:p>
            <a:pPr marL="457200" indent="-457200">
              <a:buFont typeface="Wingdings" pitchFamily="2" charset="2"/>
              <a:buChar char="v"/>
            </a:pP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k</a:t>
            </a:r>
            <a:r>
              <a:rPr lang="en-US" sz="3200" dirty="0" err="1" smtClean="0"/>
              <a:t>etika</a:t>
            </a:r>
            <a:r>
              <a:rPr lang="en-US" sz="3200" dirty="0" smtClean="0"/>
              <a:t> </a:t>
            </a:r>
            <a:r>
              <a:rPr lang="en-US" sz="3200" dirty="0" err="1"/>
              <a:t>indikator-indikator</a:t>
            </a:r>
            <a:r>
              <a:rPr lang="en-US" sz="3200" dirty="0"/>
              <a:t> </a:t>
            </a:r>
            <a:r>
              <a:rPr lang="en-US" sz="3200" dirty="0" err="1"/>
              <a:t>ketidakterpenuhan</a:t>
            </a:r>
            <a:r>
              <a:rPr lang="en-US" sz="3200" dirty="0"/>
              <a:t> </a:t>
            </a:r>
            <a:r>
              <a:rPr lang="en-US" sz="3200" dirty="0" err="1"/>
              <a:t>perumahan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dipandang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 </a:t>
            </a:r>
            <a:r>
              <a:rPr lang="en-US" sz="3200" dirty="0" err="1"/>
              <a:t>pelanggaran</a:t>
            </a:r>
            <a:r>
              <a:rPr lang="en-US" sz="3200" dirty="0"/>
              <a:t> HAM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3200" dirty="0" err="1"/>
              <a:t>Mekanisme</a:t>
            </a:r>
            <a:r>
              <a:rPr lang="en-US" sz="3200" dirty="0"/>
              <a:t> </a:t>
            </a:r>
            <a:r>
              <a:rPr lang="en-US" sz="3200" dirty="0" err="1"/>
              <a:t>penegakan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endParaRPr lang="en-US" sz="3200" dirty="0"/>
          </a:p>
          <a:p>
            <a:pPr marL="457200" indent="-457200">
              <a:buFont typeface="Wingdings" pitchFamily="2" charset="2"/>
              <a:buChar char="v"/>
            </a:pPr>
            <a:r>
              <a:rPr lang="en-US" sz="3200" dirty="0" err="1"/>
              <a:t>Apa</a:t>
            </a:r>
            <a:r>
              <a:rPr lang="en-US" sz="3200" dirty="0"/>
              <a:t> </a:t>
            </a:r>
            <a:r>
              <a:rPr lang="en-US" sz="3200" dirty="0" err="1"/>
              <a:t>p</a:t>
            </a:r>
            <a:r>
              <a:rPr lang="en-US" sz="3200" dirty="0" err="1" smtClean="0"/>
              <a:t>eran</a:t>
            </a:r>
            <a:r>
              <a:rPr lang="en-US" sz="3200" dirty="0" smtClean="0"/>
              <a:t> </a:t>
            </a:r>
            <a:r>
              <a:rPr lang="en-US" sz="3200" dirty="0" err="1"/>
              <a:t>h</a:t>
            </a:r>
            <a:r>
              <a:rPr lang="en-US" sz="3200" dirty="0" err="1" smtClean="0"/>
              <a:t>ukum</a:t>
            </a:r>
            <a:r>
              <a:rPr lang="en-US" sz="3200" dirty="0" smtClean="0"/>
              <a:t> </a:t>
            </a:r>
            <a:r>
              <a:rPr lang="en-US" sz="3200" dirty="0" err="1"/>
              <a:t>setelah</a:t>
            </a:r>
            <a:r>
              <a:rPr lang="en-US" sz="3200" dirty="0"/>
              <a:t>  </a:t>
            </a:r>
            <a:r>
              <a:rPr lang="en-US" sz="3200" dirty="0" err="1"/>
              <a:t>sekian</a:t>
            </a:r>
            <a:r>
              <a:rPr lang="en-US" sz="3200" dirty="0"/>
              <a:t> lama </a:t>
            </a:r>
            <a:r>
              <a:rPr lang="en-US" sz="3200" dirty="0" err="1"/>
              <a:t>merdeka</a:t>
            </a:r>
            <a:endParaRPr lang="en-US" sz="3200" dirty="0"/>
          </a:p>
          <a:p>
            <a:pPr marL="457200" indent="-457200">
              <a:buFont typeface="Wingdings" pitchFamily="2" charset="2"/>
              <a:buChar char="v"/>
            </a:pP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h</a:t>
            </a:r>
            <a:r>
              <a:rPr lang="en-US" sz="3200" dirty="0" err="1" smtClean="0"/>
              <a:t>ukum</a:t>
            </a:r>
            <a:r>
              <a:rPr lang="en-US" sz="3200" dirty="0" smtClean="0"/>
              <a:t> </a:t>
            </a:r>
            <a:r>
              <a:rPr lang="en-US" sz="3200" dirty="0" err="1"/>
              <a:t>n</a:t>
            </a:r>
            <a:r>
              <a:rPr lang="en-US" sz="3200" dirty="0" err="1" smtClean="0"/>
              <a:t>egara</a:t>
            </a:r>
            <a:r>
              <a:rPr lang="en-US" sz="3200" dirty="0" smtClean="0"/>
              <a:t> </a:t>
            </a:r>
            <a:r>
              <a:rPr lang="en-US" sz="3200" dirty="0" err="1"/>
              <a:t>Republik</a:t>
            </a:r>
            <a:r>
              <a:rPr lang="en-US" sz="3200" dirty="0"/>
              <a:t> Indonesia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3350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923678"/>
            <a:ext cx="7520940" cy="158668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latin typeface="Algerian" pitchFamily="82" charset="0"/>
              </a:rPr>
              <a:t>Terima</a:t>
            </a:r>
            <a:r>
              <a:rPr lang="en-US" sz="3600" dirty="0" smtClean="0">
                <a:latin typeface="Algerian" pitchFamily="82" charset="0"/>
              </a:rPr>
              <a:t>  </a:t>
            </a:r>
            <a:r>
              <a:rPr lang="en-US" sz="3600" dirty="0" err="1" smtClean="0">
                <a:latin typeface="Algerian" pitchFamily="82" charset="0"/>
              </a:rPr>
              <a:t>kasih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62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</TotalTime>
  <Words>136</Words>
  <Application>Microsoft Office PowerPoint</Application>
  <PresentationFormat>On-screen Show (16:9)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HAK ATAS PERUMAHAN:  PERSPEKTIF HAK ASASI MANUSIA  DR. AJI WIBOWO, SH, MH</vt:lpstr>
      <vt:lpstr>PowerPoint Presentation</vt:lpstr>
      <vt:lpstr>Pengertian</vt:lpstr>
      <vt:lpstr>Azaz</vt:lpstr>
      <vt:lpstr>Mengapa Perumahan?</vt:lpstr>
      <vt:lpstr>Pelanggaran HAM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ATAS PERUMAHAN PERSPEKTIF HAK ASASI MANUSIA HARYOMATARAM WEBINAR SERIES</dc:title>
  <dc:creator>PLN</dc:creator>
  <cp:lastModifiedBy>PLN</cp:lastModifiedBy>
  <cp:revision>5</cp:revision>
  <dcterms:created xsi:type="dcterms:W3CDTF">2022-08-11T12:38:11Z</dcterms:created>
  <dcterms:modified xsi:type="dcterms:W3CDTF">2022-08-11T13:07:39Z</dcterms:modified>
</cp:coreProperties>
</file>